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hen, Nicole (Nicky) (CDC/OID/NCEZID)" initials="NC" lastIdx="6" clrIdx="0">
    <p:extLst>
      <p:ext uri="{19B8F6BF-5375-455C-9EA6-DF929625EA0E}">
        <p15:presenceInfo xmlns="" xmlns:p15="http://schemas.microsoft.com/office/powerpoint/2012/main" userId="Cohen, Nicole (Nicky) (CDC/OID/NCEZID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/>
    <p:restoredTop sz="67625"/>
  </p:normalViewPr>
  <p:slideViewPr>
    <p:cSldViewPr snapToGrid="0" snapToObjects="1">
      <p:cViewPr varScale="1">
        <p:scale>
          <a:sx n="79" d="100"/>
          <a:sy n="79" d="100"/>
        </p:scale>
        <p:origin x="-1756" y="-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9" d="100"/>
          <a:sy n="89" d="100"/>
        </p:scale>
        <p:origin x="-3788" y="-6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69A36-8514-FD4D-8726-86631C93F7E1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5FB3B-F16C-9E42-8181-5665F67DC7D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76449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Formarei o meu POE nacional sobre os seguintes tópicos específicos: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Inserir tópico aqui (por exemplo, os passos na realização de uma avaliação de risco do passageiro doente)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Inserir tópico aqui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Inserir tópico aqui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 que é que está a escolher estes tópicos?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26435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Formarei as seguintes agências no meu PDE: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[agência de saúde de PDE] 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Outras agências?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 estiver a formar outras agências, o que é que vai mudar nos seus tópicos de formação?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57786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Quando pretende começar a formar o seu PDE interno?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Qual será a duração do seu período de formação? 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Exemplo: “pretendo formar o pessoal do meu PDE três horas por semana por um período de quatro meses”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66210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 método de ensino utilizará para formar o seu PDE interno?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Exemplos: discussão, demonstração, prática, palestra, vídeos, leitura, etc. Pode escolher mais do que um método!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Lembre-se da pirâmide de aprendizagem!!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 materiais utilizará para formar o seu PDE interno?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Refira-se aos métodos de ensino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Utilize os materiais do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PFF!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74430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Considerarei formar o meu POE seleccionado sobre os seguintes tópicos específicos: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Inserir tópico aqui (por exemplo, os passos na realização de uma avaliação de risco do passageiro doente)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Inserir tópico aqui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Inserir tópico aqui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 que é que está a escolher estes tópicos?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Lembre-se que tem apenas cinco dias para formar este PDE – não pode incluir todo o curso. Dica: pense sobre os tópicos essenciais!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 pesquisa fará </a:t>
            </a:r>
            <a:r>
              <a:rPr lang="pt-PT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antes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formar este PDE para determinar as suas necessidades de formação? Como é que fará esta pesquisa?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78141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Formarei as seguintes agências no meu PDE seleccionado: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[agência de saúde de PDE] 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Outras agências?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Pode não saber essa resposta neste momento. Não faz mal! Lembre-se apenas de falar sobre a pesquisa que realizará no seu PDE seleccionado </a:t>
            </a:r>
            <a:r>
              <a:rPr lang="pt-PT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antes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da formação.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12778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Quando é que espera começar a formar o seu PDE em cascata?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Esse calendário será antes ou depois de começar a formação do seu PDE interno?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formação durará aproximadamente 5 dias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65170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 métodos de ensino utilizará para formar o seu PDE seleccionado?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Exemplos: discussão, demonstração, prática, palestra, vídeos, leitura, etc. Pode escolher mais do que um método!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Lembre-se da pirâmide de aprendizagem!!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Antes de escolher os seus métodos, pense sobre o seu PDE seleccionado e o que está disponível no mesmo. Por exemplo: pode não ser capaz de reproduzir vídeos se não houver equipamento para tal.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 materiais utilizará para formar o seu PDE seleccionado?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Refira-se aos métodos de ensino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Utilize os materiais do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PFF!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5FB3B-F16C-9E42-8181-5665F67DC7D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12005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80C20C5-A213-B340-A3E7-414046A46E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AD1B314-725E-CE41-A61B-B3328B3E81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AA51340-13DD-434F-9297-D997ACA2B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4AFA654-9900-6746-8433-EBD1749D1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1AAA05-F6AD-9640-A34F-9797EB597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67408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B7DF4B-E69F-0E4C-B9E5-4F5C3D9A6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735CE84-C3B0-6F49-983F-0627963FE0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C9AC85C-B8F6-9C4E-A750-9510E7736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6C60E1-373A-2740-86A7-BB95CB591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9E17E64-77AD-3746-A306-73E671774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34950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7B8F744F-5983-DF4C-B5E1-21485C7D94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26BC6C3-A7F8-D443-BAB0-42163F5DF7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B85590E-ABA0-054E-9B6A-AF4FCF5D4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A8B6575-1F7F-4B42-AEE3-6F0907040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280CE38-938F-6F40-9825-402B5DEB0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4620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9FB4D0-EDB8-B245-BAFC-692E3BA5E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BA1BF10-EC5B-D445-92E1-701CD66DF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E19437-229D-304C-B5FB-A58FC6587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469085-B3D5-EA40-9E60-11135C86D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3F47CA-EE84-214B-8F92-6E41A3311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60883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C371B0-6FEC-434C-8B0E-D91AA2EE2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555FD23-985C-C54C-A217-88A0CA7C61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56694C4-7123-4147-A3D9-0F7507DC9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0C97D7-21B1-064A-90AA-00AC4AFA7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DF4AB6C-D12E-1B4C-BAF9-E644E02D4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38522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9693B8-EF05-A947-ADC8-0B37960C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8B95B9C-DFFB-0A43-B778-82AD3B2291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811B00-73E2-FD45-BC95-DA6DD161A8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5C65A26-8E8F-8245-8034-BBF5D4355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F5E52E5-2662-0D40-ABFC-EB249AB51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E07511E-8625-8048-B302-88D16246E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9688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4A6715E-0B25-EB4E-99EC-EFF92F549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22E473F-6FD4-4841-8E2B-F54B06B04B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29C5277-E230-DA49-87BF-7CB178298D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A14E057-3849-A04C-8A79-F904F2324A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E206F61-7746-444A-8373-88BE00D8E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F64B92C5-4DD9-084F-9C25-8D3F51E88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9293173-0FE2-4B4E-A6E0-0D1B65837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E605C5DE-8D86-944B-90C0-17D11D749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8575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75D3F4-8D5F-404D-88DA-E83A0E3CD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455E0D0-CD69-884E-81B3-FCC78E1B8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A5BEECC-A341-844B-B284-758A580B5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931E3B5-9965-1245-A6EF-89A71AAB4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31940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1CE85ED-7F42-274F-85BA-38DEAE53F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FFDBF34-DCB5-7A49-BEF2-D91C24D6B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E133927-18ED-564A-9C76-6DC1803A2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270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AFC9153-1C19-DC46-AA62-9749FE0D0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CD1A8A8-76C2-1546-80A3-8D9BF7492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1310861-C4E6-A145-A015-49349D7CBF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AC8F93E-027C-E347-B073-2D17F06C7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F66F899-3AA8-4C44-976D-446DE6E88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99CA9F3-DB78-114A-8340-56DC78897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08456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95F088-5AFD-5741-B853-BD9339139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1DEC6C13-D6CF-0244-9424-E9AF89F8A7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ED958F8-78B1-9144-BFFE-D63C6908A1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FFACF71-E4D2-2F44-8F93-6BDF95F59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881F231-940C-7C4B-96A6-E69460EDA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41872DC-9D1F-814E-8FF9-AF2F80515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00881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6BE73404-CAED-BB44-A203-A40BEB18A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481F6B7-036A-DC4D-911D-E025A04EA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CB41C62-7E82-F84D-A22E-53E94BB711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31E58-8777-3140-8A19-B8CA34C7ED14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B810682-AD54-8D4B-BDFA-8E3801BA8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BFEEFEB-4C76-7345-AC8C-20D15E94D5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DD485-0A7D-5C40-B63C-30502ABCE6D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5558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7D14076-AEDC-0241-B00E-8638BEE54D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Modelo da Apresentação Final do </a:t>
            </a:r>
            <a:r>
              <a:rPr lang="pt-PT" dirty="0" smtClean="0"/>
              <a:t>PFF</a:t>
            </a:r>
            <a:endParaRPr lang="pt-PT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219470D-960B-814E-B27E-5EE1C5653A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Seu nome</a:t>
            </a:r>
          </a:p>
          <a:p>
            <a:r>
              <a:rPr lang="pt-PT" dirty="0" smtClean="0"/>
              <a:t>Seu PDE</a:t>
            </a:r>
          </a:p>
          <a:p>
            <a:r>
              <a:rPr lang="pt-PT" dirty="0" smtClean="0"/>
              <a:t>Data da sua apresentação</a:t>
            </a:r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4018949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B5A21B-5CCD-4844-A108-7D721CF1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PDE seleccionado para Formação</a:t>
            </a:r>
            <a:r>
              <a:rPr lang="en-US" dirty="0" smtClean="0"/>
              <a:t>: </a:t>
            </a:r>
            <a:r>
              <a:rPr lang="pt-PT" dirty="0" smtClean="0"/>
              <a:t>Meus métodos de ensino e materiais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3D5E3D9-4627-4149-9A1A-896BABCB2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75669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E87856-40EE-CF4B-B9D3-6EEAAEE5C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PDE Interno: Conteúdo da Formação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BEC7D1B-775C-5446-B073-01DD6E7ED9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45676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CAB616-FE36-3B47-B55B-70B226AC3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PDE Interno</a:t>
            </a:r>
            <a:r>
              <a:rPr lang="en-US" dirty="0" smtClean="0"/>
              <a:t>: </a:t>
            </a:r>
            <a:r>
              <a:rPr lang="pt-PT" dirty="0" smtClean="0"/>
              <a:t>As pessoas que formarei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6A2BBD5-B403-014A-82BE-D80EBCCCCC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27284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131F82-0BC9-404F-BB4A-F4D73A11F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PDE Interno:</a:t>
            </a:r>
            <a:r>
              <a:rPr lang="en-US" dirty="0" smtClean="0"/>
              <a:t> </a:t>
            </a:r>
            <a:r>
              <a:rPr lang="pt-PT" dirty="0" smtClean="0"/>
              <a:t>Calendário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3DAD36A-E47A-6643-A7A4-12408CD0BF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84504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B5A21B-5CCD-4844-A108-7D721CF1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PDE Interno</a:t>
            </a:r>
            <a:r>
              <a:rPr lang="en-US" dirty="0" smtClean="0"/>
              <a:t>: </a:t>
            </a:r>
            <a:r>
              <a:rPr lang="pt-PT" dirty="0" smtClean="0"/>
              <a:t>Meus métodos de ensino e materiais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3D5E3D9-4627-4149-9A1A-896BABCB2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45426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72EC2F-581F-E940-BBAB-F95AE12A0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meu PDE seleccionado para Formar: </a:t>
            </a:r>
            <a:r>
              <a:rPr lang="en-US" dirty="0" err="1" smtClean="0"/>
              <a:t>Por</a:t>
            </a:r>
            <a:r>
              <a:rPr lang="pt-PT" dirty="0" smtClean="0"/>
              <a:t> que é que o escolhi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629FB46-E04A-B645-B374-B9F4F83FF9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41726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7E6C40-10F4-5F46-9BCA-335CDFC0F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PDE seleccionado para Formação</a:t>
            </a:r>
            <a:r>
              <a:rPr lang="en-US" dirty="0" smtClean="0"/>
              <a:t>: </a:t>
            </a:r>
            <a:r>
              <a:rPr lang="pt-PT" dirty="0" smtClean="0"/>
              <a:t>o conteúdo da minha formação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20686BC-4530-DE4A-9495-9C7897B54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2746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28488-A41A-3E4E-823F-BF725FBF7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9008"/>
            <a:ext cx="10515600" cy="1325563"/>
          </a:xfrm>
        </p:spPr>
        <p:txBody>
          <a:bodyPr/>
          <a:lstStyle/>
          <a:p>
            <a:r>
              <a:rPr lang="pt-PT" dirty="0" smtClean="0"/>
              <a:t>PDE seleccionado para Formação</a:t>
            </a:r>
            <a:r>
              <a:rPr lang="en-US" dirty="0" smtClean="0"/>
              <a:t>: </a:t>
            </a:r>
            <a:r>
              <a:rPr lang="pt-PT" dirty="0" smtClean="0"/>
              <a:t>Pessoas que formarei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C8D3E29-559B-AD49-8A94-8296ACEE5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23733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131F82-0BC9-404F-BB4A-F4D73A11F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PDE seleccionado para Formação</a:t>
            </a:r>
            <a:r>
              <a:rPr lang="en-US" dirty="0" smtClean="0"/>
              <a:t>: </a:t>
            </a:r>
            <a:r>
              <a:rPr lang="pt-PT" dirty="0" smtClean="0"/>
              <a:t>Calendário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3DAD36A-E47A-6643-A7A4-12408CD0BF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1391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566</Words>
  <Application>Microsoft Office PowerPoint</Application>
  <PresentationFormat>Personalizados</PresentationFormat>
  <Paragraphs>65</Paragraphs>
  <Slides>10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1" baseType="lpstr">
      <vt:lpstr>Office Theme</vt:lpstr>
      <vt:lpstr>Modelo da Apresentação Final do PFF</vt:lpstr>
      <vt:lpstr>PDE Interno: Conteúdo da Formação</vt:lpstr>
      <vt:lpstr>PDE Interno: As pessoas que formarei</vt:lpstr>
      <vt:lpstr>PDE Interno: Calendário</vt:lpstr>
      <vt:lpstr>PDE Interno: Meus métodos de ensino e materiais</vt:lpstr>
      <vt:lpstr>O meu PDE seleccionado para Formar: Por que é que o escolhi</vt:lpstr>
      <vt:lpstr>PDE seleccionado para Formação: o conteúdo da minha formação</vt:lpstr>
      <vt:lpstr>PDE seleccionado para Formação: Pessoas que formarei</vt:lpstr>
      <vt:lpstr>PDE seleccionado para Formação: Calendário</vt:lpstr>
      <vt:lpstr>PDE seleccionado para Formação: Meus métodos de ensino e materiais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MTP Final Presentation Template</dc:title>
  <dc:creator>Kimberly B Rogers</dc:creator>
  <cp:lastModifiedBy>Hewlett-Packard Company</cp:lastModifiedBy>
  <cp:revision>15</cp:revision>
  <dcterms:created xsi:type="dcterms:W3CDTF">2018-08-01T19:02:03Z</dcterms:created>
  <dcterms:modified xsi:type="dcterms:W3CDTF">2021-08-30T09:05:18Z</dcterms:modified>
</cp:coreProperties>
</file>