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Sadie Ward" initials="SW" lastIdx="9" clrIdx="0">
    <p:extLst>
      <p:ext uri="{19B8F6BF-5375-455C-9EA6-DF929625EA0E}">
        <p15:presenceInfo xmlns:p15="http://schemas.microsoft.com/office/powerpoint/2012/main" xmlns="" userId="Sadie Ward" providerId="None"/>
      </p:ext>
    </p:extLst>
  </p:cmAuthor>
  <p:cmAuthor id="6" name="Rogers, Kimberly B. (CDC/OID/NCEZID)" initials="RKB(" lastIdx="1" clrIdx="1">
    <p:extLst>
      <p:ext uri="{19B8F6BF-5375-455C-9EA6-DF929625EA0E}">
        <p15:presenceInfo xmlns:p15="http://schemas.microsoft.com/office/powerpoint/2012/main" xmlns="" userId="S-1-5-21-1207783550-2075000910-922709458-2283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0980" autoAdjust="0"/>
  </p:normalViewPr>
  <p:slideViewPr>
    <p:cSldViewPr snapToGrid="0">
      <p:cViewPr varScale="1">
        <p:scale>
          <a:sx n="95" d="100"/>
          <a:sy n="95" d="100"/>
        </p:scale>
        <p:origin x="-1120" y="-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conjugar tudo isto para terminar o nosso dia com trabalho de grupo e apresentações!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queremos que esteja muito habituado ao trabalho de grupo e muito acostumado a levantar-se à frente de outras pessoas e apresentar-se. Lembre-se que uma apresentação faz parte do seu trabalho final aqui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PFF,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dar-lhe muitas oportunidades ao longo destas duas semanas para praticar. 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 é o nosso objectivo aqui?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nosso objectivo é pegar no guia que revimos hoje - conduzindo uma avaliação de risco - e transformá-lo novamente no trabalho que se faz diariamente. Lembre-se que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responsável pela formação em cascata do seu pessoal no seu PDE. Assim, quando estiver a realizar estas actividades - e faremos uma no final de cada dia - pense em como vai desdobrar esta formação para outros.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 actividade significa também habituar-se aos grupos para os quais foi designado e praticar as suas capacidades de apresentação oral!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7739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Aprendeu muito hoje sobre a realização de uma avaliação de risco do princípio ao fim.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Portanto, eis o que lhe estão a pedir para fazer. Pedimos a cada um dos grupos que dediquem 20 minutos a discutir o seguinte: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Quais são os dois itens principais de hoje que são mais importantes desdobrar a nível do seu PDE? Seja específico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Discuta também alguns métodos em que o seu grupo está a pensar e que funcionarão bem para formar o seu pessoal no seu PDE. Como é que lhes formará sobre esta actividade? Reflictam!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perguntar-lhe isto todos os dias. Como é que o que aprendeu hoje se relaciona com o RSI?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passar pelas mesas para ajudar a abordar eventuais questões que possam ter.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399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os 20 minutos de discussão, vamos fazer mais apresentações orais!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seleccionará um porta-voz. Essa pessoa é responsável por falar, mas todo o grupo deve aproximar-se e apoiá-la, por isso todos estarão de pé.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Não se decepcione se não tiver oportunidade de falar desta vez. Estamos a controlar quais os membros de cada grupo que apresentam, e vamos certificar-nos de que todos tenham as mesmas oportunidades de falar.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terá 5 minutos para apresentar sobre as suas discussões. Vamos cronometrar o tempo, é algo mais que queremos ensinar-lhe durante 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manter-se no horário durante as apresentações.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quiser usar as notas ou “cábulas” durante as suas apresentações, poderá fazê-lo. 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9640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começaremos os nossos 20 minutos para as sessões de trabalho de grupo!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Programar o cronómetro para 20 minutos. Dois facilitadores percorrem a sala, conversando com cada grupo para garantir que estão no caminho certo.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Concentrar-se em garantir que cada grupo se concentre apenas nas especificidades das avaliações de risco e prestar muita atenção às metodologias que pretendem utilizar em cascata. 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371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Apresentar cada grupo para subir ao palco, e garantir que cada um tem um porta-voz com o resto do grupo em segundo plano. Diga que o grupo tem cinco minutos para apresentar.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(Conceda 5 minutos para a apresentação).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cada apresentação, resumir os pontos-chave e fazer quaisquer perguntas de esclarecimento. Pedir à audiência para fazer perguntas. Este processo de perguntas e respostas deve demorar aproximadamente 5 minutos.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Mantenha este slide exposto durante as três apresentações de grupo e as perguntas e respostas. 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6456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Isto conclui o dia de trabalho. Como é que foi?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Receba as contribuições dos participantes. Relembrar aos participantes que podem utilizar os cartões de comentários em qualquer altura durante a formação para partilhar anonimamente as suas contribuições.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agora, apresentemos rapidamente as nossas agendas para o dia seguinte.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Rever a agenda do dia seguinte e abordar quaisquer questões.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pt-PT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347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03BE566C-AB4F-403A-8AE7-68145842EBA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DFA3D-5C3A-4044-A304-E9D536A45F7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3C04-8FE7-4171-9A31-18B1CD9B4D0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91D2-25C5-496A-8E26-7F88CE35F440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85DFE-F559-497B-ADA3-236D1E75BD7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760F-B081-4B6C-A8BB-26796331CD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A14A-28CA-4842-93C3-10A3064050C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695D-DA08-4352-8790-271DB32CB89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D6FF9-2C64-4D8D-B5A4-4E80D867C9A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9B5F-50FF-4C24-8A9F-7E98F806524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F4B0-8CB8-4DE2-A47D-071E80CED4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95CF-0CBE-4D98-958C-134F34930B3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7017-1DDA-4960-80C7-69F4627F304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6AF19-AE19-4062-830E-CA94F467253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7465-4583-4A7A-98B9-AC73CB0E1C6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9031-69DE-412D-A9E3-A94885592F8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0538-629D-4701-94CA-834227347A1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787BFAF-3E94-4E08-91B2-D73FB958BA4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5248" y="2087701"/>
            <a:ext cx="11037046" cy="2677648"/>
          </a:xfrm>
        </p:spPr>
        <p:txBody>
          <a:bodyPr/>
          <a:lstStyle/>
          <a:p>
            <a:r>
              <a:rPr lang="pt-PT" dirty="0" smtClean="0"/>
              <a:t>Avaliação de Riscos: Actividade de grupo e Encerramento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79"/>
            <a:ext cx="10464021" cy="1612131"/>
          </a:xfrm>
        </p:spPr>
        <p:txBody>
          <a:bodyPr>
            <a:normAutofit/>
          </a:bodyPr>
          <a:lstStyle/>
          <a:p>
            <a:r>
              <a:rPr lang="pt-PT" dirty="0" smtClean="0"/>
              <a:t>Programa de Formação de Formadores</a:t>
            </a:r>
            <a:endParaRPr lang="pt-PT" dirty="0" smtClean="0"/>
          </a:p>
          <a:p>
            <a:r>
              <a:rPr lang="en-US" dirty="0" smtClean="0"/>
              <a:t>[</a:t>
            </a:r>
            <a:r>
              <a:rPr lang="en-US" dirty="0" err="1" smtClean="0">
                <a:solidFill>
                  <a:srgbClr val="FF0000"/>
                </a:solidFill>
              </a:rPr>
              <a:t>DatA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937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4796" y="2410995"/>
            <a:ext cx="10697739" cy="3416300"/>
          </a:xfrm>
        </p:spPr>
        <p:txBody>
          <a:bodyPr/>
          <a:lstStyle/>
          <a:p>
            <a:pPr lvl="0"/>
            <a:r>
              <a:rPr lang="pt-PT" dirty="0" smtClean="0"/>
              <a:t>Colocar em prática o que aprendeu hoje sobre as avaliações de risco e mostrar a forma como o irá praticar no seu PDE</a:t>
            </a:r>
          </a:p>
          <a:p>
            <a:r>
              <a:rPr lang="pt-PT" dirty="0" smtClean="0"/>
              <a:t>Trabalhar sobre as suas competências de grupo e apresentação oral – vai utilizá-las todos os dias no </a:t>
            </a:r>
            <a:r>
              <a:rPr lang="pt-PT" dirty="0" smtClean="0"/>
              <a:t>PFF!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32710" y="3723601"/>
            <a:ext cx="2233958" cy="2233958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5535659" y="4840580"/>
            <a:ext cx="3256157" cy="8010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4953" y="3781926"/>
            <a:ext cx="2983832" cy="22378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9929" y="6019800"/>
            <a:ext cx="3925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FF0000"/>
                </a:solidFill>
              </a:rPr>
              <a:t>Exemplo de fotografia; actualizar com fotografias específicas do país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7220" y="6019800"/>
            <a:ext cx="3925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FF0000"/>
                </a:solidFill>
              </a:rPr>
              <a:t>Exemplo de fotografia; actualizar com fotografias específicas do país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620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Instruções para as sessões de grupo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2" y="2603499"/>
            <a:ext cx="7314396" cy="384190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sz="2800" dirty="0" smtClean="0"/>
              <a:t>Reúna-se com o seu grupo por </a:t>
            </a:r>
            <a:r>
              <a:rPr lang="pt-PT" sz="2800" b="1" dirty="0" smtClean="0"/>
              <a:t>20</a:t>
            </a:r>
            <a:r>
              <a:rPr lang="pt-PT" sz="2800" dirty="0" smtClean="0"/>
              <a:t> </a:t>
            </a:r>
            <a:r>
              <a:rPr lang="pt-PT" sz="2800" b="1" dirty="0" smtClean="0"/>
              <a:t>minutos </a:t>
            </a:r>
            <a:endParaRPr lang="pt-PT" sz="2800" dirty="0" smtClean="0"/>
          </a:p>
          <a:p>
            <a:pPr lvl="0"/>
            <a:r>
              <a:rPr lang="pt-PT" sz="2800" dirty="0" smtClean="0"/>
              <a:t>Discutir o seguinte:</a:t>
            </a:r>
          </a:p>
          <a:p>
            <a:pPr lvl="0"/>
            <a:r>
              <a:rPr lang="pt-PT" sz="2800" dirty="0" smtClean="0"/>
              <a:t>Quais são os dois itens principais de hoje que são mais importantes desdobrar a nível do seu PDE?  Seja específico </a:t>
            </a:r>
          </a:p>
          <a:p>
            <a:pPr lvl="0"/>
            <a:r>
              <a:rPr lang="pt-PT" sz="2800" dirty="0" smtClean="0"/>
              <a:t>Como treinará o seu PDE sobre o que aprendeu hoje?</a:t>
            </a:r>
          </a:p>
          <a:p>
            <a:r>
              <a:rPr lang="pt-PT" sz="2800" dirty="0" smtClean="0"/>
              <a:t>Como é que o que aprendeu hoje se relaciona com o RSI?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828156" y="2832652"/>
            <a:ext cx="4250966" cy="295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88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9625342" cy="706964"/>
          </a:xfrm>
        </p:spPr>
        <p:txBody>
          <a:bodyPr/>
          <a:lstStyle/>
          <a:p>
            <a:r>
              <a:rPr lang="pt-PT" dirty="0" smtClean="0"/>
              <a:t>Instruções para a apresentação do grupo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60" y="2603500"/>
            <a:ext cx="11017404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No fim dos 20 minutos, os grupos apresentarão um resumo da sua discussão</a:t>
            </a:r>
          </a:p>
          <a:p>
            <a:pPr lvl="0"/>
            <a:r>
              <a:rPr lang="pt-PT" sz="2000" dirty="0" smtClean="0"/>
              <a:t>Apenas um membro do grupo pode apresentar em nome do grupo mas os restantes membros devem permanecer junto do apresentador</a:t>
            </a:r>
          </a:p>
          <a:p>
            <a:pPr lvl="1"/>
            <a:r>
              <a:rPr lang="pt-PT" dirty="0" smtClean="0"/>
              <a:t>Todos os membros do grupo terão uma oportunidade de apresentar no </a:t>
            </a:r>
            <a:r>
              <a:rPr lang="pt-PT" dirty="0" smtClean="0"/>
              <a:t>PFF! </a:t>
            </a:r>
            <a:endParaRPr lang="pt-PT" dirty="0" smtClean="0"/>
          </a:p>
          <a:p>
            <a:pPr lvl="0"/>
            <a:r>
              <a:rPr lang="pt-PT" sz="2000" dirty="0" smtClean="0"/>
              <a:t>Cada grupo tem 5 minutos para apresentar – vamos cronometrar o tempo!</a:t>
            </a:r>
          </a:p>
          <a:p>
            <a:pPr lvl="0"/>
            <a:r>
              <a:rPr lang="pt-PT" sz="2000" dirty="0" smtClean="0"/>
              <a:t>Podem trazer as anotações e fazer uso das mesmas durante a apresentação</a:t>
            </a:r>
          </a:p>
          <a:p>
            <a:r>
              <a:rPr lang="pt-PT" sz="2000" dirty="0" smtClean="0"/>
              <a:t>Após cada apresentação, teremos 5 minutos de discussão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299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Trabalhos de grupo!</a:t>
            </a:r>
            <a:endParaRPr lang="pt-P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1885" y="2603500"/>
            <a:ext cx="3389042" cy="34163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5862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79" y="997731"/>
            <a:ext cx="11165383" cy="706964"/>
          </a:xfrm>
        </p:spPr>
        <p:txBody>
          <a:bodyPr/>
          <a:lstStyle/>
          <a:p>
            <a:r>
              <a:rPr lang="pt-PT" dirty="0" smtClean="0"/>
              <a:t>Apresentações dos grupos + Perguntas e Respostas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7868" y="2879455"/>
            <a:ext cx="2671936" cy="20187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0341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Revisão do dia e Próximos Passos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333" y="2536592"/>
            <a:ext cx="10375406" cy="3953417"/>
          </a:xfrm>
        </p:spPr>
        <p:txBody>
          <a:bodyPr>
            <a:normAutofit/>
          </a:bodyPr>
          <a:lstStyle/>
          <a:p>
            <a:pPr lvl="0"/>
            <a:r>
              <a:rPr lang="pt-PT" sz="2800" dirty="0" smtClean="0"/>
              <a:t>Reflexões sobre o dia</a:t>
            </a:r>
          </a:p>
          <a:p>
            <a:pPr lvl="1"/>
            <a:r>
              <a:rPr lang="pt-PT" sz="2600" dirty="0" smtClean="0"/>
              <a:t>Cartões de comentário</a:t>
            </a:r>
          </a:p>
          <a:p>
            <a:r>
              <a:rPr lang="pt-PT" sz="2800" dirty="0" smtClean="0"/>
              <a:t>Analisando a agenda de amanhã, o que estou mais ansioso por aprender?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35111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1399</TotalTime>
  <Words>940</Words>
  <Application>Microsoft Office PowerPoint</Application>
  <PresentationFormat>Personalizados</PresentationFormat>
  <Paragraphs>83</Paragraphs>
  <Slides>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8" baseType="lpstr">
      <vt:lpstr>Ion Boardroom</vt:lpstr>
      <vt:lpstr>Avaliação de Riscos: Actividade de grupo e Encerramento</vt:lpstr>
      <vt:lpstr>Objectivos de aprendizagem</vt:lpstr>
      <vt:lpstr>Instruções para as sessões de grupo</vt:lpstr>
      <vt:lpstr>Instruções para a apresentação do grupo</vt:lpstr>
      <vt:lpstr>Trabalhos de grupo!</vt:lpstr>
      <vt:lpstr>Apresentações dos grupos + Perguntas e Respostas</vt:lpstr>
      <vt:lpstr>Revisão do dia e Próximos Passos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127</cp:revision>
  <dcterms:created xsi:type="dcterms:W3CDTF">2018-05-15T08:59:29Z</dcterms:created>
  <dcterms:modified xsi:type="dcterms:W3CDTF">2021-08-30T08:35:12Z</dcterms:modified>
</cp:coreProperties>
</file>