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10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Bender, Cristel (CDC/DDID/NCEZID/DGMQ)" initials="BC(" lastIdx="1" clrIdx="2">
    <p:extLst>
      <p:ext uri="{19B8F6BF-5375-455C-9EA6-DF929625EA0E}">
        <p15:presenceInfo xmlns="" xmlns:p15="http://schemas.microsoft.com/office/powerpoint/2012/main" userId="S::prp7@cdc.gov::446a2aca-766d-40de-a68f-3a44d1e64431" providerId="AD"/>
      </p:ext>
    </p:extLst>
  </p:cmAuthor>
  <p:cmAuthor id="8" name="Terrell-Perica, Steven (CDC/DDPHSIS/CGH/DGHT)" initials="TS(" lastIdx="2" clrIdx="3">
    <p:extLst>
      <p:ext uri="{19B8F6BF-5375-455C-9EA6-DF929625EA0E}">
        <p15:presenceInfo xmlns="" xmlns:p15="http://schemas.microsoft.com/office/powerpoint/2012/main" userId="S::sit9@cdc.gov::b0416976-33d1-48bd-ba01-d7628655716f" providerId="AD"/>
      </p:ext>
    </p:extLst>
  </p:cmAuthor>
  <p:cmAuthor id="9" name="Cohen, Nicole (Nicky) (CDC/OID/NCEZID)" initials="NC" lastIdx="1" clrIdx="4">
    <p:extLst>
      <p:ext uri="{19B8F6BF-5375-455C-9EA6-DF929625EA0E}">
        <p15:presenceInfo xmlns="" xmlns:p15="http://schemas.microsoft.com/office/powerpoint/2012/main" userId="Cohen, Nicole (Nicky) (CDC/OID/NCEZID)" providerId="None"/>
      </p:ext>
    </p:extLst>
  </p:cmAuthor>
  <p:cmAuthor id="5" name="Sadie Ward" initials="SW" lastIdx="9" clrIdx="0">
    <p:extLst>
      <p:ext uri="{19B8F6BF-5375-455C-9EA6-DF929625EA0E}">
        <p15:presenceInfo xmlns="" xmlns:p15="http://schemas.microsoft.com/office/powerpoint/2012/main" userId="Sadie Ward" providerId="None"/>
      </p:ext>
    </p:extLst>
  </p:cmAuthor>
  <p:cmAuthor id="6" name="Rogers, Kimberly B. (CDC/OID/NCEZID)" initials="RKB(" lastIdx="1" clrIdx="1">
    <p:extLst>
      <p:ext uri="{19B8F6BF-5375-455C-9EA6-DF929625EA0E}">
        <p15:presenceInfo xmlns="" xmlns:p15="http://schemas.microsoft.com/office/powerpoint/2012/main" userId="S-1-5-21-1207783550-2075000910-922709458-2283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83725" autoAdjust="0"/>
  </p:normalViewPr>
  <p:slideViewPr>
    <p:cSldViewPr snapToGrid="0">
      <p:cViewPr varScale="1">
        <p:scale>
          <a:sx n="98" d="100"/>
          <a:sy n="98" d="100"/>
        </p:scale>
        <p:origin x="-1012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conjugar tudo isto para terminar o nosso dia com trabalho de grupo e apresentações!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queremos que esteja muito habituado ao trabalho de grupo e muito acostumado a levantar-se à frente de outras pessoas e apresentar-se. Lembre-se que uma apresentação faz parte do seu trabalho final aqui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PFF,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dar-lhe muitas oportunidades ao longo destas duas semanas para praticar.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6698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Estamos agora a distribuir exactamente o mesmo teste que fizemos no início desta manhã. Mas a diferença é...agora a sua nota será afectada pelas respostas. Mas não temam, pois é exactamente o mesmo teste da manhã de hoje!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distribuir o pós-teste.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programar o cronómetro para dez minutos.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recolher o pós-teste.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90924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 é o nosso objectivo aqui?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nosso objectivo é pegar no guia que revimos hoje - planear para emergências sustentadas e redigir PRESP - e transformá-lo no trabalho que faz diariamente. Lembre-se que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responsável pela partilha desta formação com o seu pessoal no seu PDE. Assim, quando estiver a realizar estas actividades - e faremos uma no final de cada dia - pense em como vai partilhar esta formação com os outros.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 actividade significa também habituar-se aos grupos para os quais foi designado e praticar as suas capacidades de apresentação oral!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07739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Hoje aprendeu muito sobre as subtilezas dos planos de contingência a longo prazo ou sustentados para emergências de saúde pública.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Portanto, eis o que lhe estão a pedir para fazer. Pedimos a cada um dos grupos que dediquem 20 minutos a discutir o seguinte: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Quais são os dois itens principais de hoje que são mais importantes partilhar no seu PDE? Seja específico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Discuta também alguns métodos em que o seu grupo está a pensar e que funcionarão bem para formar o seu pessoal no seu PDE. Como é que lhes formará sobre esta actividade? Reflictam!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perguntar-lhe isto todos os dias. Como é que o que aprendeu hoje se relaciona com o RSI?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Vamos passar pelas mesas para ajudar a abordar eventuais questões que possam ter. 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33999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os 20 minutos de discussão, vamos fazer mais apresentações orais!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seleccionará um porta-voz. Essa pessoa é responsável por falar, mas todo o grupo deve aproximar-se e apoiá-la, por isso todos estarão de pé.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terá 5 minutos para apresentar sobre as suas discussões. Vamos cronometrar o tempo, é algo mais que queremos ensinar-lhe durante 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manter-se no horário durante as apresentações.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quiser usar as notas ou “cábulas” durante as suas apresentações, poderá fazê-lo.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9640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começaremos os nossos 20 minutos para as sessões de trabalho de grupo!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Programar o cronómetro para 20 minutos. Dois facilitadores percorrem a sala, conversando com cada grupo para garantir que estão no caminho certo.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Concentrar-se em garantir que cada grupo se focaliza apenas nas especificidades do pessoal de emergência e no desenvolvimento de PRESP. 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371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Apresentar cada grupo para subir ao palco, e garantir que cada um tem um porta-voz com o resto do grupo em segundo plano. Diga que o grupo tem cinco minutos para apresentar.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(Conceda 5 minutos para a apresentação).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cada apresentação, resumir os pontos-chave e fazer quaisquer perguntas de esclarecimento. Pedir à audiência para fazer perguntas. Este processo de perguntas e respostas deve demorar aproximadamente 5 minutos.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Mantenha este slide exposto durante as três apresentações de grupo e as perguntas e respostas.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6456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Receba as contribuições dos participantes. Relembrar aos participantes que podem utilizar os cartões de comentários em qualquer altura durante a formação para partilhar anonimamente as suas contribuições.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Rever a agenda do dia seguinte e abordar quaisquer questões.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3477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03BE566C-AB4F-403A-8AE7-68145842EBA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DFA3D-5C3A-4044-A304-E9D536A45F7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3C04-8FE7-4171-9A31-18B1CD9B4D0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91D2-25C5-496A-8E26-7F88CE35F440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85DFE-F559-497B-ADA3-236D1E75BD7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760F-B081-4B6C-A8BB-26796331CD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EA14A-28CA-4842-93C3-10A3064050C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695D-DA08-4352-8790-271DB32CB89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D6FF9-2C64-4D8D-B5A4-4E80D867C9A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9B5F-50FF-4C24-8A9F-7E98F806524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F4B0-8CB8-4DE2-A47D-071E80CED4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795CF-0CBE-4D98-958C-134F34930B3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7017-1DDA-4960-80C7-69F4627F304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6AF19-AE19-4062-830E-CA94F467253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7465-4583-4A7A-98B9-AC73CB0E1C6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9031-69DE-412D-A9E3-A94885592F8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0538-629D-4701-94CA-834227347A1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787BFAF-3E94-4E08-91B2-D73FB958BA4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r>
              <a:rPr lang="pt-PT" dirty="0" smtClean="0"/>
              <a:t>Emergências sustentadas e Plano de Contingência Actividade de grupo e Encerramento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4" y="4777379"/>
            <a:ext cx="10464021" cy="1612131"/>
          </a:xfrm>
        </p:spPr>
        <p:txBody>
          <a:bodyPr>
            <a:normAutofit/>
          </a:bodyPr>
          <a:lstStyle/>
          <a:p>
            <a:r>
              <a:rPr lang="pt-PT" dirty="0" smtClean="0"/>
              <a:t>Programa de Formação de Formadores</a:t>
            </a:r>
            <a:endParaRPr lang="pt-PT" dirty="0" smtClean="0"/>
          </a:p>
          <a:p>
            <a:r>
              <a:rPr lang="pt-PT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lang="pt-PT" dirty="0" smtClean="0"/>
              <a:t>]</a:t>
            </a:r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31937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Pós-teste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8199" y="2603499"/>
            <a:ext cx="6013440" cy="3416300"/>
          </a:xfrm>
        </p:spPr>
        <p:txBody>
          <a:bodyPr/>
          <a:lstStyle/>
          <a:p>
            <a:pPr lvl="0"/>
            <a:r>
              <a:rPr lang="pt-PT" dirty="0" smtClean="0"/>
              <a:t>Agora ser-lhe-á administrado um pós-teste </a:t>
            </a:r>
          </a:p>
          <a:p>
            <a:pPr lvl="0"/>
            <a:r>
              <a:rPr lang="pt-PT" dirty="0" smtClean="0"/>
              <a:t>É o mesmo teste desta manhã</a:t>
            </a:r>
          </a:p>
          <a:p>
            <a:pPr lvl="0"/>
            <a:r>
              <a:rPr lang="pt-PT" dirty="0" smtClean="0"/>
              <a:t>A sua nota neste pós-teste </a:t>
            </a:r>
            <a:r>
              <a:rPr lang="pt-PT" u="sng" dirty="0" smtClean="0"/>
              <a:t>afectará</a:t>
            </a:r>
            <a:r>
              <a:rPr lang="pt-PT" dirty="0" smtClean="0"/>
              <a:t> a sua pontuação final e o seu desempenho no </a:t>
            </a:r>
            <a:r>
              <a:rPr lang="pt-PT" dirty="0" smtClean="0"/>
              <a:t>PFF!</a:t>
            </a:r>
            <a:endParaRPr lang="pt-PT" dirty="0" smtClean="0"/>
          </a:p>
          <a:p>
            <a:pPr lvl="0"/>
            <a:r>
              <a:rPr lang="pt-PT" dirty="0" smtClean="0"/>
              <a:t>Terá dez minutos para concluir este pós-teste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49" y="2603499"/>
            <a:ext cx="2812256" cy="28382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749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Objectivos de aprendizagem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45" y="2603500"/>
            <a:ext cx="4909110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Colocar em prática o que aprendeu hoje sobre preparação de para emergências de saúde pública sustentadas  </a:t>
            </a:r>
          </a:p>
          <a:p>
            <a:r>
              <a:rPr lang="pt-PT" sz="2000" dirty="0" smtClean="0"/>
              <a:t>Trabalhar sobre as suas competências de grupo e apresentação oral – vai utilizá-las todos os dias no </a:t>
            </a:r>
            <a:r>
              <a:rPr lang="pt-PT" sz="2000" dirty="0" smtClean="0"/>
              <a:t>PFF!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E886E753-785C-2C4A-87A6-F45741DD6E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607" y="3362104"/>
            <a:ext cx="2352393" cy="1899092"/>
          </a:xfrm>
          <a:prstGeom prst="rect">
            <a:avLst/>
          </a:prstGeom>
        </p:spPr>
      </p:pic>
      <p:pic>
        <p:nvPicPr>
          <p:cNvPr id="11" name="Content Placeholder 7">
            <a:extLst>
              <a:ext uri="{FF2B5EF4-FFF2-40B4-BE49-F238E27FC236}">
                <a16:creationId xmlns="" xmlns:a16="http://schemas.microsoft.com/office/drawing/2014/main" id="{69E2A300-7A07-3D44-ACFE-AA805C5817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212" y="1933840"/>
            <a:ext cx="4406154" cy="4082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0620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Instruções para as sessões de grupo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092" y="2603499"/>
            <a:ext cx="7314396" cy="3841905"/>
          </a:xfrm>
        </p:spPr>
        <p:txBody>
          <a:bodyPr>
            <a:normAutofit/>
          </a:bodyPr>
          <a:lstStyle/>
          <a:p>
            <a:pPr lvl="0"/>
            <a:r>
              <a:rPr lang="pt-PT" dirty="0" smtClean="0"/>
              <a:t>Reúna-se com o seu grupo por </a:t>
            </a:r>
            <a:r>
              <a:rPr lang="pt-PT" b="1" dirty="0" smtClean="0"/>
              <a:t>20 minutos </a:t>
            </a:r>
            <a:endParaRPr lang="pt-PT" sz="1000" dirty="0" smtClean="0"/>
          </a:p>
          <a:p>
            <a:pPr lvl="0"/>
            <a:r>
              <a:rPr lang="pt-PT" dirty="0" smtClean="0"/>
              <a:t>Discutir o seguinte:</a:t>
            </a:r>
            <a:endParaRPr lang="pt-PT" sz="1000" dirty="0" smtClean="0"/>
          </a:p>
          <a:p>
            <a:pPr lvl="1"/>
            <a:r>
              <a:rPr lang="pt-PT" dirty="0" smtClean="0"/>
              <a:t>Quais são os dois itens principais de hoje que são mais importantes partilhar no seu PDE? Seja específico </a:t>
            </a:r>
            <a:endParaRPr lang="pt-PT" sz="900" dirty="0" smtClean="0"/>
          </a:p>
          <a:p>
            <a:pPr lvl="1"/>
            <a:r>
              <a:rPr lang="pt-PT" dirty="0" smtClean="0"/>
              <a:t>Como treinará o seu PDE sobre o que aprendeu hoje?</a:t>
            </a:r>
            <a:endParaRPr lang="pt-PT" sz="900" dirty="0" smtClean="0"/>
          </a:p>
          <a:p>
            <a:pPr lvl="1"/>
            <a:r>
              <a:rPr lang="pt-PT" dirty="0" smtClean="0"/>
              <a:t>Como é que o que aprendeu hoje se relaciona com o Regulamento Sanitário Internacional (RSI)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828156" y="2832652"/>
            <a:ext cx="4250966" cy="29579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88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Instruções para a apresentação do grupo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260" y="2603499"/>
            <a:ext cx="11017404" cy="3663485"/>
          </a:xfrm>
        </p:spPr>
        <p:txBody>
          <a:bodyPr>
            <a:normAutofit/>
          </a:bodyPr>
          <a:lstStyle/>
          <a:p>
            <a:pPr lvl="0"/>
            <a:r>
              <a:rPr lang="pt-PT" dirty="0" smtClean="0"/>
              <a:t>No fim dos 20 minutos, os grupos apresentarão um resumo das suas discussões</a:t>
            </a:r>
            <a:endParaRPr lang="pt-PT" sz="1050" dirty="0" smtClean="0"/>
          </a:p>
          <a:p>
            <a:pPr lvl="0"/>
            <a:r>
              <a:rPr lang="pt-PT" dirty="0" smtClean="0"/>
              <a:t>Apenas um membro do grupo pode apresentar em nome do grupo mas os restantes membros devem permanecer junto do apresentador</a:t>
            </a:r>
            <a:endParaRPr lang="pt-PT" sz="1050" dirty="0" smtClean="0"/>
          </a:p>
          <a:p>
            <a:pPr lvl="1"/>
            <a:r>
              <a:rPr lang="pt-PT" dirty="0" smtClean="0"/>
              <a:t>Todos os membros do grupo terão uma oportunidade de apresentar no </a:t>
            </a:r>
            <a:r>
              <a:rPr lang="pt-PT" dirty="0" smtClean="0"/>
              <a:t>PFF! </a:t>
            </a:r>
            <a:endParaRPr lang="pt-PT" sz="1000" dirty="0" smtClean="0"/>
          </a:p>
          <a:p>
            <a:pPr lvl="0"/>
            <a:r>
              <a:rPr lang="pt-PT" dirty="0" smtClean="0"/>
              <a:t>Cada grupo tem 5 minutos para apresentar – vamos cronometrar o tempo!</a:t>
            </a:r>
            <a:endParaRPr lang="pt-PT" sz="1050" dirty="0" smtClean="0"/>
          </a:p>
          <a:p>
            <a:pPr lvl="0"/>
            <a:r>
              <a:rPr lang="pt-PT" dirty="0" smtClean="0"/>
              <a:t>Podem trazer as anotações e fazer uso das mesmas durante a apresentação</a:t>
            </a:r>
            <a:endParaRPr lang="pt-PT" sz="1050" dirty="0" smtClean="0"/>
          </a:p>
          <a:p>
            <a:r>
              <a:rPr lang="pt-PT" dirty="0" smtClean="0"/>
              <a:t>Após cada apresentação, teremos 5 minutos de discussão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2993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Trabalhos de grupo!</a:t>
            </a:r>
            <a:endParaRPr lang="pt-PT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885" y="2603500"/>
            <a:ext cx="3389042" cy="34163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85862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10080737" cy="706964"/>
          </a:xfrm>
        </p:spPr>
        <p:txBody>
          <a:bodyPr/>
          <a:lstStyle/>
          <a:p>
            <a:r>
              <a:rPr lang="pt-PT" dirty="0" smtClean="0"/>
              <a:t>Apresentações dos grupos + Perguntas e Respostas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868" y="2879455"/>
            <a:ext cx="2671936" cy="201879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0341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Revisão do dia e Próximos Passos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333" y="2536592"/>
            <a:ext cx="10375406" cy="3953417"/>
          </a:xfrm>
        </p:spPr>
        <p:txBody>
          <a:bodyPr>
            <a:normAutofit/>
          </a:bodyPr>
          <a:lstStyle/>
          <a:p>
            <a:pPr lvl="0"/>
            <a:r>
              <a:rPr lang="pt-PT" sz="2800" dirty="0" smtClean="0"/>
              <a:t>Reflexões sobre o dia</a:t>
            </a:r>
          </a:p>
          <a:p>
            <a:pPr lvl="1"/>
            <a:r>
              <a:rPr lang="pt-PT" sz="2800" dirty="0" smtClean="0"/>
              <a:t>Cartões de comentário</a:t>
            </a:r>
          </a:p>
          <a:p>
            <a:r>
              <a:rPr lang="pt-PT" sz="2800" dirty="0" smtClean="0"/>
              <a:t>Ansiando por amanhã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5111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1765</TotalTime>
  <Words>952</Words>
  <Application>Microsoft Office PowerPoint</Application>
  <PresentationFormat>Personalizados</PresentationFormat>
  <Paragraphs>92</Paragraphs>
  <Slides>8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Ion Boardroom</vt:lpstr>
      <vt:lpstr>Emergências sustentadas e Plano de Contingência Actividade de grupo e Encerramento</vt:lpstr>
      <vt:lpstr>Pós-teste</vt:lpstr>
      <vt:lpstr>Objectivos de aprendizagem</vt:lpstr>
      <vt:lpstr>Instruções para as sessões de grupo</vt:lpstr>
      <vt:lpstr>Instruções para a apresentação do grupo</vt:lpstr>
      <vt:lpstr>Trabalhos de grupo!</vt:lpstr>
      <vt:lpstr>Apresentações dos grupos + Perguntas e Respostas</vt:lpstr>
      <vt:lpstr>Revisão do dia e Próximos Passos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142</cp:revision>
  <dcterms:created xsi:type="dcterms:W3CDTF">2018-05-15T08:59:29Z</dcterms:created>
  <dcterms:modified xsi:type="dcterms:W3CDTF">2021-08-30T08:48:14Z</dcterms:modified>
</cp:coreProperties>
</file>