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9"/>
  </p:notesMasterIdLst>
  <p:sldIdLst>
    <p:sldId id="256" r:id="rId2"/>
    <p:sldId id="257" r:id="rId3"/>
    <p:sldId id="258" r:id="rId4"/>
    <p:sldId id="259" r:id="rId5"/>
    <p:sldId id="260" r:id="rId6"/>
    <p:sldId id="261" r:id="rId7"/>
    <p:sldId id="263"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Sadie Ward" initials="SW" lastIdx="9" clrIdx="0">
    <p:extLst>
      <p:ext uri="{19B8F6BF-5375-455C-9EA6-DF929625EA0E}">
        <p15:presenceInfo xmlns:p15="http://schemas.microsoft.com/office/powerpoint/2012/main" xmlns="" userId="Sadie Ward" providerId="None"/>
      </p:ext>
    </p:extLst>
  </p:cmAuthor>
  <p:cmAuthor id="6" name="Rogers, Kimberly B. (CDC/OID/NCEZID)" initials="RKB(" lastIdx="1" clrIdx="1">
    <p:extLst>
      <p:ext uri="{19B8F6BF-5375-455C-9EA6-DF929625EA0E}">
        <p15:presenceInfo xmlns:p15="http://schemas.microsoft.com/office/powerpoint/2012/main" xmlns=""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1"/>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02" autoAdjust="0"/>
    <p:restoredTop sz="51885" autoAdjust="0"/>
  </p:normalViewPr>
  <p:slideViewPr>
    <p:cSldViewPr snapToGrid="0">
      <p:cViewPr varScale="1">
        <p:scale>
          <a:sx n="60" d="100"/>
          <a:sy n="60" d="100"/>
        </p:scale>
        <p:origin x="-2496" y="-64"/>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pPr/>
              <a:t>8/30/2021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pPr/>
              <a:t>‹nº›</a:t>
            </a:fld>
            <a:endParaRPr lang="en-US" dirty="0"/>
          </a:p>
        </p:txBody>
      </p:sp>
    </p:spTree>
    <p:extLst>
      <p:ext uri="{BB962C8B-B14F-4D97-AF65-F5344CB8AC3E}">
        <p14:creationId xmlns:p14="http://schemas.microsoft.com/office/powerpoint/2010/main" xmlns=""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E vamos juntar tudo isto para terminar o nosso dia com trabalho de grupo e apresentações!  No </a:t>
            </a:r>
            <a:r>
              <a:rPr lang="pt-BR" dirty="0" smtClean="0"/>
              <a:t>PFF </a:t>
            </a:r>
            <a:r>
              <a:rPr lang="pt-BR" dirty="0" smtClean="0"/>
              <a:t>queremos que se habituem muito ao trabalho de grupo e que se habituem muito a estar de pé diante de outras pessoas e a apresentar. Lembre-se que uma apresentação faz parte do seu trabalho final aqui no </a:t>
            </a:r>
            <a:r>
              <a:rPr lang="pt-BR" dirty="0" smtClean="0"/>
              <a:t>PFF, </a:t>
            </a:r>
            <a:r>
              <a:rPr lang="pt-BR" dirty="0" smtClean="0"/>
              <a:t>e vamos dar-lhe muitas oportunidades ao longo destas duas semanas para praticar. </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a:t>
            </a:fld>
            <a:endParaRPr lang="en-US" dirty="0"/>
          </a:p>
        </p:txBody>
      </p:sp>
    </p:spTree>
    <p:extLst>
      <p:ext uri="{BB962C8B-B14F-4D97-AF65-F5344CB8AC3E}">
        <p14:creationId xmlns:p14="http://schemas.microsoft.com/office/powerpoint/2010/main" xmlns=""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Qual é então o nosso objectivo aqui?</a:t>
            </a:r>
          </a:p>
          <a:p>
            <a:endParaRPr lang="pt-BR" dirty="0" smtClean="0"/>
          </a:p>
          <a:p>
            <a:r>
              <a:rPr lang="pt-BR" dirty="0" smtClean="0"/>
              <a:t>O nosso objectivo é utilizar as directrizes que revimos hoje - directrizes de EPI e directrizes de temperatura - e transformá-las novamente no trabalho que se faz todos os dias. Lembre-se de que no </a:t>
            </a:r>
            <a:r>
              <a:rPr lang="pt-BR" dirty="0" smtClean="0"/>
              <a:t>PFF, </a:t>
            </a:r>
            <a:r>
              <a:rPr lang="pt-BR" dirty="0" smtClean="0"/>
              <a:t>você é responsável pela reprodução da formação para o seu pessoal no seu PDE. Assim, quando estiver a realizar estas actividades - e nós faremos uma no final de cada dia - pense na forma como vai fazer reproduzir esta formação para outros.</a:t>
            </a:r>
          </a:p>
          <a:p>
            <a:endParaRPr lang="en-US" baseline="0" dirty="0"/>
          </a:p>
          <a:p>
            <a:r>
              <a:rPr lang="pt-BR" baseline="0" dirty="0" smtClean="0"/>
              <a:t>Esta actividade também implica em habituar-se aos grupos para os quais foi designado e praticar as suas capacidades de apresentação oral! </a:t>
            </a:r>
            <a:endParaRPr lang="pt-BR"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a:t>
            </a:fld>
            <a:endParaRPr lang="en-US" dirty="0"/>
          </a:p>
        </p:txBody>
      </p:sp>
    </p:spTree>
    <p:extLst>
      <p:ext uri="{BB962C8B-B14F-4D97-AF65-F5344CB8AC3E}">
        <p14:creationId xmlns:p14="http://schemas.microsoft.com/office/powerpoint/2010/main" xmlns="" val="907739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Você</a:t>
            </a:r>
            <a:r>
              <a:rPr lang="pt-BR" baseline="0" dirty="0" smtClean="0"/>
              <a:t> hoje </a:t>
            </a:r>
            <a:r>
              <a:rPr lang="pt-BR" dirty="0" smtClean="0"/>
              <a:t>prendeu muito sobre a colocação e a retirada</a:t>
            </a:r>
            <a:r>
              <a:rPr lang="pt-BR" baseline="0" dirty="0" smtClean="0"/>
              <a:t> do </a:t>
            </a:r>
            <a:r>
              <a:rPr lang="pt-BR" dirty="0" smtClean="0"/>
              <a:t>EPI, o tipo correcto de EPI a usar em determinadas situações, e também como armazenar e inventariar o EPI. Também aprendeu sobre os métodos de tomada de temperatura</a:t>
            </a:r>
          </a:p>
          <a:p>
            <a:endParaRPr lang="pt-BR" dirty="0" smtClean="0"/>
          </a:p>
          <a:p>
            <a:r>
              <a:rPr lang="pt-BR" dirty="0" smtClean="0"/>
              <a:t>Portanto, eis o que pedimos que faça. Pedimos a cada um dos grupos que dediquem 20 minutos e discutam o seguinte:</a:t>
            </a:r>
          </a:p>
          <a:p>
            <a:endParaRPr lang="en-US" dirty="0" smtClean="0"/>
          </a:p>
          <a:p>
            <a:endParaRPr lang="en-US" baseline="0" dirty="0"/>
          </a:p>
          <a:p>
            <a:r>
              <a:rPr lang="pt-BR" baseline="0" dirty="0" smtClean="0"/>
              <a:t>Quais são hoje os dois itens chave que são mais importantes para serem reproduzidos no seu PDE? Seja específico. Assim, não diga que a resposta é "EPI e tomada de temperatura". Qual é a parte do EPI mais importante para si para ser reproduzida? Discuta também alguns métodos em que o seu grupo está a pensar que funcionarão bem para treinar o seu pessoal no seu PDE. Como os irá treinar nesta actividade? Brainstorm!</a:t>
            </a:r>
          </a:p>
          <a:p>
            <a:endParaRPr lang="en-US" baseline="0" dirty="0" smtClean="0"/>
          </a:p>
          <a:p>
            <a:r>
              <a:rPr lang="pt-BR" baseline="0" dirty="0" smtClean="0"/>
              <a:t>E vamos perguntar-lhe isto todos os dias. Como é que o que aprendeu hoje se relaciona com o RSI? Pegue nos seus livros de RSI e nos marcadores de livros para ver onde as coisas se relacionam.</a:t>
            </a:r>
          </a:p>
          <a:p>
            <a:endParaRPr lang="pt-BR" baseline="0" dirty="0" smtClean="0"/>
          </a:p>
          <a:p>
            <a:r>
              <a:rPr lang="pt-BR" baseline="0" dirty="0" smtClean="0"/>
              <a:t>Vamos dar a volta às mesas para ajudar a responder a quaisquer perguntas que tenha. </a:t>
            </a:r>
            <a:endParaRPr lang="en-US" baseline="0"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3</a:t>
            </a:fld>
            <a:endParaRPr lang="en-US" dirty="0"/>
          </a:p>
        </p:txBody>
      </p:sp>
    </p:spTree>
    <p:extLst>
      <p:ext uri="{BB962C8B-B14F-4D97-AF65-F5344CB8AC3E}">
        <p14:creationId xmlns:p14="http://schemas.microsoft.com/office/powerpoint/2010/main" xmlns="" val="2533999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Agora depois de ter os seus 20 minutos de discussão, faremos mais apresentações orais!</a:t>
            </a:r>
          </a:p>
          <a:p>
            <a:endParaRPr lang="pt-BR" dirty="0" smtClean="0"/>
          </a:p>
          <a:p>
            <a:r>
              <a:rPr lang="pt-BR" dirty="0" smtClean="0"/>
              <a:t>Cada grupo seleccionará um porta-voz ou uma porta-voz. Essa pessoa é responsável por falar, mas o grupo inteiro deve subir e apoiá-los, por isso todos estarão de pé.</a:t>
            </a:r>
          </a:p>
          <a:p>
            <a:endParaRPr lang="en-US" baseline="0" dirty="0" smtClean="0"/>
          </a:p>
          <a:p>
            <a:r>
              <a:rPr lang="pt-BR" baseline="0" dirty="0" smtClean="0"/>
              <a:t>Não fique desapontado se não conseguir falar desta vez. Estamos a acompanhar quais são os membros de cada grupo presentes, e vamos garantir que todos e cada um de vós tenham o mesmo número de oportunidades de falar. Portanto, se falaram ontem, hoje já não podem falar. E se falarem hoje, talvez não possam falar durante os próximos dias para permitir aos membros do vosso grupo essa mesma oportunidade. Todos acabarão por ter múltiplas oportunidades de falar durante esta formação.</a:t>
            </a:r>
          </a:p>
          <a:p>
            <a:endParaRPr lang="en-US" baseline="0" dirty="0"/>
          </a:p>
          <a:p>
            <a:r>
              <a:rPr lang="pt-BR" baseline="0" dirty="0" smtClean="0"/>
              <a:t>Cada grupo terá então 5 minutos para apresentar na sua discussão. Manteremos o tempo, que é algo mais que queremos ensinar-lhe durante o </a:t>
            </a:r>
            <a:r>
              <a:rPr lang="pt-BR" baseline="0" dirty="0" smtClean="0"/>
              <a:t>PFF- </a:t>
            </a:r>
            <a:r>
              <a:rPr lang="pt-BR" baseline="0" dirty="0" smtClean="0"/>
              <a:t>respeitem o tempo durante as apresentações.</a:t>
            </a:r>
          </a:p>
          <a:p>
            <a:endParaRPr lang="pt-BR" baseline="0" dirty="0" smtClean="0"/>
          </a:p>
          <a:p>
            <a:r>
              <a:rPr lang="pt-BR" baseline="0" dirty="0" smtClean="0"/>
              <a:t>Se quiser usar notas ou "folhas de consulta" durante as suas apresentações, pode fazê-lo. </a:t>
            </a:r>
            <a:endParaRPr lang="pt-BR"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4</a:t>
            </a:fld>
            <a:endParaRPr lang="en-US" dirty="0"/>
          </a:p>
        </p:txBody>
      </p:sp>
    </p:spTree>
    <p:extLst>
      <p:ext uri="{BB962C8B-B14F-4D97-AF65-F5344CB8AC3E}">
        <p14:creationId xmlns:p14="http://schemas.microsoft.com/office/powerpoint/2010/main" xmlns="" val="759640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E começaremos os nossos 20 minutos para as sessões de breakout de grupo!</a:t>
            </a:r>
          </a:p>
          <a:p>
            <a:endParaRPr lang="pt-BR" dirty="0" smtClean="0"/>
          </a:p>
          <a:p>
            <a:r>
              <a:rPr lang="pt-BR" dirty="0" smtClean="0"/>
              <a:t>Configurar o cronómetro para 20 minutos. Você + um(s) facilitador(es) adicional(is) começa(m) a andar pela sala, conversando com cada grupo para garantir que estão no caminho certo.</a:t>
            </a:r>
          </a:p>
          <a:p>
            <a:endParaRPr lang="pt-BR" dirty="0" smtClean="0"/>
          </a:p>
          <a:p>
            <a:r>
              <a:rPr lang="pt-BR" dirty="0" smtClean="0"/>
              <a:t>Certifique-se que cada grupo se concentra apenas nas especificidades do EPI e da tomada de temperatura e prestar muita atenção às metodologias em que pretendem reproduzir nos PDE.</a:t>
            </a:r>
            <a:endParaRPr lang="pt-BR"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5</a:t>
            </a:fld>
            <a:endParaRPr lang="en-US" dirty="0"/>
          </a:p>
        </p:txBody>
      </p:sp>
    </p:spTree>
    <p:extLst>
      <p:ext uri="{BB962C8B-B14F-4D97-AF65-F5344CB8AC3E}">
        <p14:creationId xmlns:p14="http://schemas.microsoft.com/office/powerpoint/2010/main" xmlns="" val="248371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dirty="0" smtClean="0"/>
              <a:t>Apresentar cada grupo para ir à</a:t>
            </a:r>
            <a:r>
              <a:rPr lang="pt-BR" i="1" baseline="0" dirty="0" smtClean="0"/>
              <a:t> frente</a:t>
            </a:r>
            <a:r>
              <a:rPr lang="pt-BR" i="1" dirty="0" smtClean="0"/>
              <a:t>, e garantir que cada um tem um orador com o resto ao fundo. Digamos que tem cinco minutos para apresentar.</a:t>
            </a:r>
          </a:p>
          <a:p>
            <a:endParaRPr lang="pt-BR" i="1" dirty="0" smtClean="0"/>
          </a:p>
          <a:p>
            <a:r>
              <a:rPr lang="pt-BR" i="1" dirty="0" smtClean="0"/>
              <a:t>(Dê 5 minutos para a apresentação).</a:t>
            </a:r>
          </a:p>
          <a:p>
            <a:endParaRPr lang="pt-BR" i="1" dirty="0" smtClean="0"/>
          </a:p>
          <a:p>
            <a:r>
              <a:rPr lang="pt-BR" i="1" dirty="0" smtClean="0"/>
              <a:t>Após cada apresentação, resumir os pontos-chave e fazer quaisquer perguntas esclarecedoras. Faça perguntas ao público. Este processo de perguntas e respostas deve demorar cerca de 5 minutos. </a:t>
            </a:r>
          </a:p>
          <a:p>
            <a:endParaRPr lang="pt-BR" i="1" dirty="0" smtClean="0"/>
          </a:p>
          <a:p>
            <a:r>
              <a:rPr lang="pt-BR" i="1" dirty="0" smtClean="0"/>
              <a:t>Mantenha este slide no ecrã durante as três apresentações de grupo e Perguntas e Respostas.</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6</a:t>
            </a:fld>
            <a:endParaRPr lang="en-US" dirty="0"/>
          </a:p>
        </p:txBody>
      </p:sp>
    </p:spTree>
    <p:extLst>
      <p:ext uri="{BB962C8B-B14F-4D97-AF65-F5344CB8AC3E}">
        <p14:creationId xmlns:p14="http://schemas.microsoft.com/office/powerpoint/2010/main" xmlns="" val="1546456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Isto conclui o dia. O que achou do dia? </a:t>
            </a:r>
          </a:p>
          <a:p>
            <a:endParaRPr lang="pt-BR" dirty="0" smtClean="0"/>
          </a:p>
          <a:p>
            <a:r>
              <a:rPr lang="pt-BR" dirty="0" smtClean="0"/>
              <a:t>Aceite as contribuições dos participantes. Lembre o participante que pode utilizar os cartões de comentários em qualquer altura durante a formação para partilhar as suas contribuições de forma anónima.</a:t>
            </a:r>
          </a:p>
          <a:p>
            <a:endParaRPr lang="pt-BR" dirty="0" smtClean="0"/>
          </a:p>
          <a:p>
            <a:r>
              <a:rPr lang="pt-BR" dirty="0" smtClean="0"/>
              <a:t>E agora, vejamos rapidamente as nossas agendas para amanhã. Reveja a agenda do dia seguinte e responda a quaisquer perguntas.</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7</a:t>
            </a:fld>
            <a:endParaRPr lang="en-US" dirty="0"/>
          </a:p>
        </p:txBody>
      </p:sp>
    </p:spTree>
    <p:extLst>
      <p:ext uri="{BB962C8B-B14F-4D97-AF65-F5344CB8AC3E}">
        <p14:creationId xmlns:p14="http://schemas.microsoft.com/office/powerpoint/2010/main" xmlns="" val="4063477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pPr/>
              <a:t>8/30/2021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pPr/>
              <a:t>8/30/2021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pPr/>
              <a:t>8/30/2021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pPr/>
              <a:t>8/30/2021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pt-BR" dirty="0"/>
              <a:t>EPI e </a:t>
            </a:r>
            <a:r>
              <a:rPr lang="pt-BR" dirty="0" smtClean="0"/>
              <a:t>Medição </a:t>
            </a:r>
            <a:r>
              <a:rPr lang="pt-BR" dirty="0"/>
              <a:t>de Temperatura: Actividade de Grupo</a:t>
            </a:r>
            <a:endParaRPr lang="en-US" b="1" dirty="0"/>
          </a:p>
        </p:txBody>
      </p:sp>
      <p:sp>
        <p:nvSpPr>
          <p:cNvPr id="3" name="Subtitle 2"/>
          <p:cNvSpPr>
            <a:spLocks noGrp="1"/>
          </p:cNvSpPr>
          <p:nvPr>
            <p:ph type="subTitle" idx="1"/>
          </p:nvPr>
        </p:nvSpPr>
        <p:spPr>
          <a:xfrm>
            <a:off x="1154954" y="4777379"/>
            <a:ext cx="10464021" cy="1612131"/>
          </a:xfrm>
        </p:spPr>
        <p:txBody>
          <a:bodyPr>
            <a:normAutofit/>
          </a:bodyPr>
          <a:lstStyle/>
          <a:p>
            <a:r>
              <a:rPr lang="en-US" dirty="0" smtClean="0"/>
              <a:t>PROGRAMA DE FORMAÇÃO DE FORMADORES</a:t>
            </a:r>
            <a:endParaRPr lang="en-US" dirty="0"/>
          </a:p>
          <a:p>
            <a:r>
              <a:rPr lang="en-US" dirty="0" smtClean="0"/>
              <a:t>[</a:t>
            </a:r>
            <a:r>
              <a:rPr lang="en-US" dirty="0" smtClean="0">
                <a:solidFill>
                  <a:srgbClr val="FF0000"/>
                </a:solidFill>
              </a:rPr>
              <a:t>Data</a:t>
            </a:r>
            <a:r>
              <a:rPr lang="en-US" dirty="0" smtClean="0"/>
              <a:t>]</a:t>
            </a:r>
            <a:endParaRPr lang="en-US" dirty="0"/>
          </a:p>
        </p:txBody>
      </p:sp>
    </p:spTree>
    <p:extLst>
      <p:ext uri="{BB962C8B-B14F-4D97-AF65-F5344CB8AC3E}">
        <p14:creationId xmlns:p14="http://schemas.microsoft.com/office/powerpoint/2010/main" xmlns=""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Objectivos de aprendizagem</a:t>
            </a:r>
            <a:endParaRPr lang="pt-PT" dirty="0"/>
          </a:p>
        </p:txBody>
      </p:sp>
      <p:sp>
        <p:nvSpPr>
          <p:cNvPr id="3" name="Content Placeholder 2"/>
          <p:cNvSpPr>
            <a:spLocks noGrp="1"/>
          </p:cNvSpPr>
          <p:nvPr>
            <p:ph idx="1"/>
          </p:nvPr>
        </p:nvSpPr>
        <p:spPr>
          <a:xfrm>
            <a:off x="551174" y="2603500"/>
            <a:ext cx="11301520" cy="3416300"/>
          </a:xfrm>
        </p:spPr>
        <p:txBody>
          <a:bodyPr>
            <a:normAutofit/>
          </a:bodyPr>
          <a:lstStyle/>
          <a:p>
            <a:r>
              <a:rPr lang="pt-BR" sz="2000" dirty="0"/>
              <a:t>Ponha em prática o que aprendeu hoje sobre o EPI e a tomada de temperatura e </a:t>
            </a:r>
            <a:r>
              <a:rPr lang="pt-BR" sz="2000" dirty="0" smtClean="0"/>
              <a:t>apresente de acordo com </a:t>
            </a:r>
            <a:r>
              <a:rPr lang="pt-BR" sz="2000" dirty="0"/>
              <a:t>forma como o irá praticar no seu POE</a:t>
            </a:r>
          </a:p>
          <a:p>
            <a:r>
              <a:rPr lang="pt-BR" sz="2000" dirty="0"/>
              <a:t>Trabalhe no seu grupo e nas suas capacidades de apresentação oral - irá usá-las todos os dias no </a:t>
            </a:r>
            <a:r>
              <a:rPr lang="pt-BR" sz="2000" dirty="0" smtClean="0"/>
              <a:t>PFF!</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8" name="Picture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235561" y="3723601"/>
            <a:ext cx="2233958" cy="2233958"/>
          </a:xfrm>
          <a:prstGeom prst="rect">
            <a:avLst/>
          </a:prstGeom>
        </p:spPr>
      </p:pic>
      <p:sp>
        <p:nvSpPr>
          <p:cNvPr id="11" name="Right Arrow 10"/>
          <p:cNvSpPr/>
          <p:nvPr/>
        </p:nvSpPr>
        <p:spPr>
          <a:xfrm>
            <a:off x="5535659" y="4840580"/>
            <a:ext cx="3256157" cy="8010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2"/>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551173" y="4198004"/>
            <a:ext cx="2201395" cy="15537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 name="Picture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134778" y="3944643"/>
            <a:ext cx="1968190" cy="2075157"/>
          </a:xfrm>
          <a:prstGeom prst="rect">
            <a:avLst/>
          </a:prstGeom>
        </p:spPr>
      </p:pic>
      <p:sp>
        <p:nvSpPr>
          <p:cNvPr id="10" name="TextBox 9"/>
          <p:cNvSpPr txBox="1"/>
          <p:nvPr/>
        </p:nvSpPr>
        <p:spPr>
          <a:xfrm>
            <a:off x="8389929" y="5957559"/>
            <a:ext cx="3925221" cy="923330"/>
          </a:xfrm>
          <a:prstGeom prst="rect">
            <a:avLst/>
          </a:prstGeom>
          <a:noFill/>
        </p:spPr>
        <p:txBody>
          <a:bodyPr wrap="square" rtlCol="0">
            <a:spAutoFit/>
          </a:bodyPr>
          <a:lstStyle/>
          <a:p>
            <a:pPr algn="ctr"/>
            <a:r>
              <a:rPr lang="pt-BR" dirty="0">
                <a:solidFill>
                  <a:srgbClr val="FF0000"/>
                </a:solidFill>
              </a:rPr>
              <a:t>Exemplo de fotografia; actualizar com fotografia específica do país</a:t>
            </a:r>
            <a:endParaRPr lang="en-US" dirty="0">
              <a:solidFill>
                <a:srgbClr val="FF0000"/>
              </a:solidFill>
            </a:endParaRPr>
          </a:p>
        </p:txBody>
      </p:sp>
    </p:spTree>
    <p:extLst>
      <p:ext uri="{BB962C8B-B14F-4D97-AF65-F5344CB8AC3E}">
        <p14:creationId xmlns:p14="http://schemas.microsoft.com/office/powerpoint/2010/main" xmlns="" val="1810620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Instrução para os grupos de discussão</a:t>
            </a:r>
            <a:endParaRPr lang="pt-PT" dirty="0"/>
          </a:p>
        </p:txBody>
      </p:sp>
      <p:sp>
        <p:nvSpPr>
          <p:cNvPr id="3" name="Content Placeholder 2"/>
          <p:cNvSpPr>
            <a:spLocks noGrp="1"/>
          </p:cNvSpPr>
          <p:nvPr>
            <p:ph idx="1"/>
          </p:nvPr>
        </p:nvSpPr>
        <p:spPr>
          <a:xfrm>
            <a:off x="552092" y="2245895"/>
            <a:ext cx="7314396" cy="4443663"/>
          </a:xfrm>
        </p:spPr>
        <p:txBody>
          <a:bodyPr>
            <a:normAutofit fontScale="92500" lnSpcReduction="20000"/>
          </a:bodyPr>
          <a:lstStyle/>
          <a:p>
            <a:r>
              <a:rPr lang="pt-PT" sz="2800" dirty="0" smtClean="0"/>
              <a:t>Reúna-se com o seu grupo durante </a:t>
            </a:r>
            <a:r>
              <a:rPr lang="pt-PT" sz="2800" b="1" dirty="0" smtClean="0"/>
              <a:t>20 minutos </a:t>
            </a:r>
          </a:p>
          <a:p>
            <a:r>
              <a:rPr lang="pt-PT" sz="2800" dirty="0" smtClean="0"/>
              <a:t>Discutam sobre o seguinte:</a:t>
            </a:r>
          </a:p>
          <a:p>
            <a:r>
              <a:rPr lang="pt-PT" sz="2800" dirty="0" smtClean="0"/>
              <a:t>Quais seriam hoje dois elementos-chave que são mais importantes para serem reproduzidos no seu PDE?  Seja específico. </a:t>
            </a:r>
          </a:p>
          <a:p>
            <a:r>
              <a:rPr lang="pt-PT" sz="2800" dirty="0" smtClean="0"/>
              <a:t>Como irei treinar o meu PDE sobre o que foi aprendido hoje?</a:t>
            </a:r>
          </a:p>
          <a:p>
            <a:r>
              <a:rPr lang="pt-PT" sz="2800" dirty="0" smtClean="0"/>
              <a:t>Em que sentido o que foi aprendido </a:t>
            </a:r>
            <a:r>
              <a:rPr lang="pt-BR" sz="2800" dirty="0" smtClean="0"/>
              <a:t>hoje </a:t>
            </a:r>
            <a:r>
              <a:rPr lang="pt-BR" sz="2800" dirty="0"/>
              <a:t>se relaciona com o RSI?</a:t>
            </a:r>
          </a:p>
          <a:p>
            <a:pPr lvl="1"/>
            <a:endParaRPr lang="en-US" sz="28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7828156" y="2832652"/>
            <a:ext cx="4250966" cy="2957996"/>
          </a:xfrm>
          <a:prstGeom prst="rect">
            <a:avLst/>
          </a:prstGeom>
        </p:spPr>
      </p:pic>
    </p:spTree>
    <p:extLst>
      <p:ext uri="{BB962C8B-B14F-4D97-AF65-F5344CB8AC3E}">
        <p14:creationId xmlns:p14="http://schemas.microsoft.com/office/powerpoint/2010/main" xmlns="" val="256883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Instruções para a apresentação de grupo</a:t>
            </a:r>
            <a:endParaRPr lang="pt-PT" dirty="0"/>
          </a:p>
        </p:txBody>
      </p:sp>
      <p:sp>
        <p:nvSpPr>
          <p:cNvPr id="3" name="Content Placeholder 2"/>
          <p:cNvSpPr>
            <a:spLocks noGrp="1"/>
          </p:cNvSpPr>
          <p:nvPr>
            <p:ph idx="1"/>
          </p:nvPr>
        </p:nvSpPr>
        <p:spPr>
          <a:xfrm>
            <a:off x="535260" y="2603500"/>
            <a:ext cx="11017404" cy="3416300"/>
          </a:xfrm>
        </p:spPr>
        <p:txBody>
          <a:bodyPr>
            <a:normAutofit/>
          </a:bodyPr>
          <a:lstStyle/>
          <a:p>
            <a:r>
              <a:rPr lang="pt-BR" sz="2000" dirty="0" smtClean="0"/>
              <a:t>Ao </a:t>
            </a:r>
            <a:r>
              <a:rPr lang="pt-BR" sz="2000" dirty="0"/>
              <a:t>final </a:t>
            </a:r>
            <a:r>
              <a:rPr lang="pt-BR" sz="2000" dirty="0" smtClean="0"/>
              <a:t>de </a:t>
            </a:r>
            <a:r>
              <a:rPr lang="pt-BR" sz="2000" dirty="0"/>
              <a:t>20 minutos, os grupos apresentarão um resumo da sua </a:t>
            </a:r>
            <a:r>
              <a:rPr lang="pt-BR" sz="2000" dirty="0" smtClean="0"/>
              <a:t>discussão</a:t>
            </a:r>
          </a:p>
          <a:p>
            <a:r>
              <a:rPr lang="pt-BR" sz="2000" dirty="0" smtClean="0"/>
              <a:t>Apenas </a:t>
            </a:r>
            <a:r>
              <a:rPr lang="pt-BR" sz="2000" dirty="0"/>
              <a:t>um membro do grupo pode apresentar em nome do grupo, mas o resto do grupo deve estar ao seu </a:t>
            </a:r>
            <a:r>
              <a:rPr lang="pt-BR" sz="2000" dirty="0" smtClean="0"/>
              <a:t>lado</a:t>
            </a:r>
          </a:p>
          <a:p>
            <a:pPr lvl="1"/>
            <a:r>
              <a:rPr lang="pt-BR" dirty="0" smtClean="0"/>
              <a:t>Todos </a:t>
            </a:r>
            <a:r>
              <a:rPr lang="pt-BR" dirty="0"/>
              <a:t>os membros do grupo acabarão por ter a oportunidade de se apresentar no </a:t>
            </a:r>
            <a:r>
              <a:rPr lang="pt-BR" dirty="0" smtClean="0"/>
              <a:t>PFF!</a:t>
            </a:r>
            <a:endParaRPr lang="pt-BR" dirty="0" smtClean="0"/>
          </a:p>
          <a:p>
            <a:r>
              <a:rPr lang="pt-BR" sz="2000" dirty="0" smtClean="0"/>
              <a:t>Cada </a:t>
            </a:r>
            <a:r>
              <a:rPr lang="pt-BR" sz="2000" dirty="0"/>
              <a:t>grupo tem 5 minutos para apresentar - vamos manter o tempo</a:t>
            </a:r>
            <a:r>
              <a:rPr lang="pt-BR" sz="2000" dirty="0" smtClean="0"/>
              <a:t>!</a:t>
            </a:r>
          </a:p>
          <a:p>
            <a:r>
              <a:rPr lang="pt-BR" sz="2000" dirty="0" smtClean="0"/>
              <a:t>Poderá </a:t>
            </a:r>
            <a:r>
              <a:rPr lang="pt-BR" sz="2000" dirty="0"/>
              <a:t>trazer notas </a:t>
            </a:r>
            <a:r>
              <a:rPr lang="pt-BR" sz="2000" dirty="0" smtClean="0"/>
              <a:t>para usar </a:t>
            </a:r>
            <a:r>
              <a:rPr lang="pt-BR" sz="2000" dirty="0"/>
              <a:t>durante a sua </a:t>
            </a:r>
            <a:r>
              <a:rPr lang="pt-BR" sz="2000" dirty="0" smtClean="0"/>
              <a:t>apresentação</a:t>
            </a:r>
          </a:p>
          <a:p>
            <a:r>
              <a:rPr lang="pt-BR" sz="2000" dirty="0" smtClean="0"/>
              <a:t>Teremos </a:t>
            </a:r>
            <a:r>
              <a:rPr lang="pt-BR" sz="2000" dirty="0"/>
              <a:t>5 minutos de discussão após cada </a:t>
            </a:r>
            <a:r>
              <a:rPr lang="pt-BR" sz="2000" dirty="0" smtClean="0"/>
              <a:t>apresentação</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xmlns="" val="3352993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Discussão</a:t>
            </a:r>
            <a:r>
              <a:rPr lang="en-US" dirty="0" smtClean="0"/>
              <a:t> </a:t>
            </a:r>
            <a:r>
              <a:rPr lang="en-US" dirty="0" err="1" smtClean="0"/>
              <a:t>em</a:t>
            </a:r>
            <a:r>
              <a:rPr lang="en-US" dirty="0" smtClean="0"/>
              <a:t> </a:t>
            </a:r>
            <a:r>
              <a:rPr lang="en-US" dirty="0" err="1" smtClean="0"/>
              <a:t>grupos</a:t>
            </a:r>
            <a:r>
              <a:rPr lang="en-US" dirty="0" smtClean="0"/>
              <a:t>!</a:t>
            </a:r>
            <a:endParaRPr lang="en-US" dirty="0"/>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3841885" y="2603500"/>
            <a:ext cx="3389042"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xmlns="" val="2585862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Apresentação dos Grupos + Perguntas </a:t>
            </a:r>
            <a:r>
              <a:rPr lang="pt-PT" smtClean="0"/>
              <a:t>e Respostas</a:t>
            </a:r>
            <a:endParaRPr lang="pt-PT" dirty="0"/>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4687868" y="2879455"/>
            <a:ext cx="2671936" cy="2018796"/>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xmlns="" val="1600341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Revisão do Dia e próximas etapas</a:t>
            </a:r>
            <a:endParaRPr lang="pt-PT" dirty="0"/>
          </a:p>
        </p:txBody>
      </p:sp>
      <p:sp>
        <p:nvSpPr>
          <p:cNvPr id="3" name="Content Placeholder 2"/>
          <p:cNvSpPr>
            <a:spLocks noGrp="1"/>
          </p:cNvSpPr>
          <p:nvPr>
            <p:ph idx="1"/>
          </p:nvPr>
        </p:nvSpPr>
        <p:spPr>
          <a:xfrm>
            <a:off x="815333" y="2536592"/>
            <a:ext cx="10375406" cy="3953417"/>
          </a:xfrm>
        </p:spPr>
        <p:txBody>
          <a:bodyPr>
            <a:normAutofit/>
          </a:bodyPr>
          <a:lstStyle/>
          <a:p>
            <a:pPr lvl="0"/>
            <a:r>
              <a:rPr lang="pt-BR" sz="2800" dirty="0"/>
              <a:t>Dia das Reflexões</a:t>
            </a:r>
          </a:p>
          <a:p>
            <a:pPr lvl="1"/>
            <a:r>
              <a:rPr lang="pt-BR" sz="2600" dirty="0"/>
              <a:t>Cartões de comentários</a:t>
            </a:r>
          </a:p>
          <a:p>
            <a:pPr lvl="0"/>
            <a:r>
              <a:rPr lang="pt-BR" sz="2800" dirty="0"/>
              <a:t>Olhando para a agenda de amanhã, o que estou mais ansioso por aprender?</a:t>
            </a: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xmlns="" val="735111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3156</TotalTime>
  <Words>1087</Words>
  <Application>Microsoft Office PowerPoint</Application>
  <PresentationFormat>Personalizados</PresentationFormat>
  <Paragraphs>81</Paragraphs>
  <Slides>7</Slides>
  <Notes>7</Notes>
  <HiddenSlides>0</HiddenSlides>
  <MMClips>0</MMClips>
  <ScaleCrop>false</ScaleCrop>
  <HeadingPairs>
    <vt:vector size="4" baseType="variant">
      <vt:variant>
        <vt:lpstr>Tema</vt:lpstr>
      </vt:variant>
      <vt:variant>
        <vt:i4>1</vt:i4>
      </vt:variant>
      <vt:variant>
        <vt:lpstr>Títulos dos diapositivos</vt:lpstr>
      </vt:variant>
      <vt:variant>
        <vt:i4>7</vt:i4>
      </vt:variant>
    </vt:vector>
  </HeadingPairs>
  <TitlesOfParts>
    <vt:vector size="8" baseType="lpstr">
      <vt:lpstr>Ion Boardroom</vt:lpstr>
      <vt:lpstr>EPI e Medição de Temperatura: Actividade de Grupo</vt:lpstr>
      <vt:lpstr>Objectivos de aprendizagem</vt:lpstr>
      <vt:lpstr>Instrução para os grupos de discussão</vt:lpstr>
      <vt:lpstr>Instruções para a apresentação de grupo</vt:lpstr>
      <vt:lpstr>Discussão em grupos!</vt:lpstr>
      <vt:lpstr>Apresentação dos Grupos + Perguntas e Respostas</vt:lpstr>
      <vt:lpstr>Revisão do Dia e próximas etapas</vt:lpstr>
    </vt:vector>
  </TitlesOfParts>
  <Company>Centers for Disease Control and Prevention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Hewlett-Packard Company</cp:lastModifiedBy>
  <cp:revision>133</cp:revision>
  <dcterms:created xsi:type="dcterms:W3CDTF">2018-05-15T08:59:29Z</dcterms:created>
  <dcterms:modified xsi:type="dcterms:W3CDTF">2021-08-30T16:12:17Z</dcterms:modified>
</cp:coreProperties>
</file>